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8" r:id="rId1"/>
  </p:sldMasterIdLst>
  <p:handoutMasterIdLst>
    <p:handoutMasterId r:id="rId6"/>
  </p:handoutMasterIdLst>
  <p:sldIdLst>
    <p:sldId id="256" r:id="rId2"/>
    <p:sldId id="257" r:id="rId3"/>
    <p:sldId id="285" r:id="rId4"/>
    <p:sldId id="280" r:id="rId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516" autoAdjust="0"/>
    <p:restoredTop sz="94660"/>
  </p:normalViewPr>
  <p:slideViewPr>
    <p:cSldViewPr>
      <p:cViewPr>
        <p:scale>
          <a:sx n="90" d="100"/>
          <a:sy n="9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72" y="1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650B5889-385B-4880-8CDC-E1D570F55B35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3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72" y="8829823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44352130-B8B4-464A-86F2-77DAE3CD4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48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B814-A55A-4DC7-A267-EFF9A0B5D52A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22E1-6CA4-486F-9A58-04F9378D4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B814-A55A-4DC7-A267-EFF9A0B5D52A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22E1-6CA4-486F-9A58-04F9378D4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B814-A55A-4DC7-A267-EFF9A0B5D52A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22E1-6CA4-486F-9A58-04F9378D4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B814-A55A-4DC7-A267-EFF9A0B5D52A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22E1-6CA4-486F-9A58-04F9378D4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B814-A55A-4DC7-A267-EFF9A0B5D52A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22E1-6CA4-486F-9A58-04F9378D4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B814-A55A-4DC7-A267-EFF9A0B5D52A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22E1-6CA4-486F-9A58-04F9378D4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B814-A55A-4DC7-A267-EFF9A0B5D52A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22E1-6CA4-486F-9A58-04F9378D4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B814-A55A-4DC7-A267-EFF9A0B5D52A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22E1-6CA4-486F-9A58-04F9378D4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B814-A55A-4DC7-A267-EFF9A0B5D52A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22E1-6CA4-486F-9A58-04F9378D4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B814-A55A-4DC7-A267-EFF9A0B5D52A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22E1-6CA4-486F-9A58-04F9378D4C5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B814-A55A-4DC7-A267-EFF9A0B5D52A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1022E1-6CA4-486F-9A58-04F9378D4C5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June 2, 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6324600" cy="1066799"/>
          </a:xfrm>
        </p:spPr>
        <p:txBody>
          <a:bodyPr>
            <a:normAutofit/>
          </a:bodyPr>
          <a:lstStyle/>
          <a:p>
            <a:r>
              <a:rPr lang="en-US" sz="4600" dirty="0" smtClean="0"/>
              <a:t>Salt Creek Forum Meeting</a:t>
            </a:r>
            <a:endParaRPr lang="en-US" sz="4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6096000"/>
            <a:ext cx="6461760" cy="533400"/>
          </a:xfrm>
        </p:spPr>
        <p:txBody>
          <a:bodyPr/>
          <a:lstStyle/>
          <a:p>
            <a:r>
              <a:rPr lang="en-US" dirty="0" smtClean="0"/>
              <a:t>May 18, 2015</a:t>
            </a:r>
            <a:endParaRPr lang="en-US" dirty="0"/>
          </a:p>
        </p:txBody>
      </p:sp>
      <p:pic>
        <p:nvPicPr>
          <p:cNvPr id="1028" name="Picture 4" descr="updated 2011 logo no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814237"/>
            <a:ext cx="831130" cy="837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2DBAD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66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3200400" cy="2743200"/>
          </a:xfrm>
        </p:spPr>
        <p:txBody>
          <a:bodyPr/>
          <a:lstStyle/>
          <a:p>
            <a:r>
              <a:rPr lang="en-US" dirty="0" smtClean="0"/>
              <a:t>Lower Salt Creek Watershed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5237747" cy="685800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9591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Watershed Planning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800600"/>
          </a:xfrm>
        </p:spPr>
        <p:txBody>
          <a:bodyPr/>
          <a:lstStyle/>
          <a:p>
            <a:r>
              <a:rPr lang="en-US" dirty="0" smtClean="0"/>
              <a:t>Hydrologic Model Development</a:t>
            </a:r>
          </a:p>
          <a:p>
            <a:r>
              <a:rPr lang="en-US" dirty="0" smtClean="0"/>
              <a:t>Hydraulic Model Development</a:t>
            </a:r>
          </a:p>
          <a:p>
            <a:r>
              <a:rPr lang="en-US" dirty="0" smtClean="0"/>
              <a:t>Identify Flood Prone Areas</a:t>
            </a:r>
          </a:p>
          <a:p>
            <a:r>
              <a:rPr lang="en-US" dirty="0" smtClean="0"/>
              <a:t>Develop Flood Control Alternatives</a:t>
            </a:r>
          </a:p>
          <a:p>
            <a:r>
              <a:rPr lang="en-US" dirty="0" smtClean="0"/>
              <a:t>Economic Model Development</a:t>
            </a:r>
          </a:p>
          <a:p>
            <a:r>
              <a:rPr lang="en-US" dirty="0" smtClean="0"/>
              <a:t>Develop Cost Estimates for Project Alternatives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4" r="17464"/>
          <a:stretch/>
        </p:blipFill>
        <p:spPr bwMode="auto">
          <a:xfrm>
            <a:off x="4267200" y="1600200"/>
            <a:ext cx="3710215" cy="31809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85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109"/>
            <a:ext cx="9144000" cy="5953891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620000" cy="1143000"/>
          </a:xfrm>
        </p:spPr>
        <p:txBody>
          <a:bodyPr/>
          <a:lstStyle/>
          <a:p>
            <a:r>
              <a:rPr lang="en-US" dirty="0" smtClean="0"/>
              <a:t>Sugar Creek Proposed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97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2310</TotalTime>
  <Words>42</Words>
  <Application>Microsoft Office PowerPoint</Application>
  <PresentationFormat>On-screen Show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Adjacency</vt:lpstr>
      <vt:lpstr>Salt Creek Forum Meeting</vt:lpstr>
      <vt:lpstr>Lower Salt Creek Watershed</vt:lpstr>
      <vt:lpstr>Watershed Planning Process</vt:lpstr>
      <vt:lpstr>Sugar Creek Proposed Projects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Winfield Creek Stakeholder Group</dc:title>
  <dc:creator>Mitros, Mary</dc:creator>
  <cp:lastModifiedBy>Mari Grigaliunas</cp:lastModifiedBy>
  <cp:revision>164</cp:revision>
  <cp:lastPrinted>2014-12-17T16:34:58Z</cp:lastPrinted>
  <dcterms:created xsi:type="dcterms:W3CDTF">2012-10-29T12:31:17Z</dcterms:created>
  <dcterms:modified xsi:type="dcterms:W3CDTF">2015-06-02T19:07:23Z</dcterms:modified>
</cp:coreProperties>
</file>